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1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32"/>
  </p:notesMasterIdLst>
  <p:sldIdLst>
    <p:sldId id="329" r:id="rId5"/>
    <p:sldId id="318" r:id="rId6"/>
    <p:sldId id="332" r:id="rId7"/>
    <p:sldId id="320" r:id="rId8"/>
    <p:sldId id="335" r:id="rId9"/>
    <p:sldId id="256" r:id="rId10"/>
    <p:sldId id="258" r:id="rId11"/>
    <p:sldId id="259" r:id="rId12"/>
    <p:sldId id="260" r:id="rId13"/>
    <p:sldId id="261" r:id="rId14"/>
    <p:sldId id="262" r:id="rId15"/>
    <p:sldId id="304" r:id="rId16"/>
    <p:sldId id="331" r:id="rId17"/>
    <p:sldId id="327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5" r:id="rId31"/>
    <p:sldId id="366" r:id="rId33"/>
    <p:sldId id="367" r:id="rId34"/>
    <p:sldId id="368" r:id="rId35"/>
    <p:sldId id="369" r:id="rId36"/>
    <p:sldId id="374" r:id="rId37"/>
    <p:sldId id="375" r:id="rId38"/>
    <p:sldId id="370" r:id="rId39"/>
    <p:sldId id="371" r:id="rId40"/>
    <p:sldId id="372" r:id="rId41"/>
    <p:sldId id="373" r:id="rId42"/>
    <p:sldId id="316" r:id="rId43"/>
    <p:sldId id="28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B690E-287F-4C89-BE8C-4A9BE49AAEF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26B64-FEF7-49F7-91F8-C2DAEBE848E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the question</a:t>
            </a:r>
            <a:endParaRPr lang="en-US" dirty="0"/>
          </a:p>
          <a:p>
            <a:r>
              <a:rPr lang="en-US" dirty="0"/>
              <a:t>Click the timetable to have a look</a:t>
            </a:r>
            <a:endParaRPr lang="en-US" dirty="0"/>
          </a:p>
          <a:p>
            <a:r>
              <a:rPr lang="en-US" dirty="0"/>
              <a:t>Close the timetable</a:t>
            </a:r>
            <a:endParaRPr lang="en-US" dirty="0"/>
          </a:p>
          <a:p>
            <a:r>
              <a:rPr lang="en-US" dirty="0"/>
              <a:t>Answer the question</a:t>
            </a:r>
            <a:endParaRPr lang="en-US" dirty="0"/>
          </a:p>
          <a:p>
            <a:r>
              <a:rPr lang="en-US" dirty="0"/>
              <a:t>Click to check your answer!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D5C960-1DD9-4235-918C-42D319B91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7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9" name="Rectangle 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11" name="Rectangle 10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6" name="Rectangle 6" descr="Tag=AccentColor&#10;Flavor=Light&#10;Target=FillAndLine"/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7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9" name="Rectangle 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11" name="Rectangle 10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6" name="Rectangle 6" descr="Tag=AccentColor&#10;Flavor=Light&#10;Target=FillAndLine"/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B7836-E1FF-4FB4-A2EE-6C349E9331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A9012-9379-422C-969C-9A44BF76634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2.png"/><Relationship Id="rId5" Type="http://schemas.microsoft.com/office/2007/relationships/media" Target="../media/media6.mp3"/><Relationship Id="rId4" Type="http://schemas.openxmlformats.org/officeDocument/2006/relationships/audio" Target="../media/media6.mp3"/><Relationship Id="rId3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9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.sv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5.wav"/><Relationship Id="rId3" Type="http://schemas.openxmlformats.org/officeDocument/2006/relationships/audio" Target="../media/audio6.wav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7.wav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5.wav"/><Relationship Id="rId2" Type="http://schemas.openxmlformats.org/officeDocument/2006/relationships/audio" Target="../media/audio8.wav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5.wav"/><Relationship Id="rId2" Type="http://schemas.openxmlformats.org/officeDocument/2006/relationships/audio" Target="../media/audio9.wav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svg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9.png"/><Relationship Id="rId2" Type="http://schemas.microsoft.com/office/2007/relationships/media" Target="../media/media9.mp3"/><Relationship Id="rId1" Type="http://schemas.openxmlformats.org/officeDocument/2006/relationships/audio" Target="../media/media9.mp3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GIF"/><Relationship Id="rId1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microsoft.com/office/2007/relationships/hdphoto" Target="../media/image41.wdp"/><Relationship Id="rId6" Type="http://schemas.openxmlformats.org/officeDocument/2006/relationships/image" Target="../media/image40.png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8" Type="http://schemas.openxmlformats.org/officeDocument/2006/relationships/slideLayout" Target="../slideLayouts/slideLayout7.xml"/><Relationship Id="rId17" Type="http://schemas.microsoft.com/office/2007/relationships/hdphoto" Target="../media/image51.wdp"/><Relationship Id="rId16" Type="http://schemas.openxmlformats.org/officeDocument/2006/relationships/image" Target="../media/image50.png"/><Relationship Id="rId15" Type="http://schemas.openxmlformats.org/officeDocument/2006/relationships/image" Target="../media/image49.png"/><Relationship Id="rId14" Type="http://schemas.microsoft.com/office/2007/relationships/hdphoto" Target="../media/image48.wdp"/><Relationship Id="rId13" Type="http://schemas.openxmlformats.org/officeDocument/2006/relationships/image" Target="../media/image47.png"/><Relationship Id="rId12" Type="http://schemas.microsoft.com/office/2007/relationships/hdphoto" Target="../media/image46.wdp"/><Relationship Id="rId11" Type="http://schemas.openxmlformats.org/officeDocument/2006/relationships/image" Target="../media/image45.png"/><Relationship Id="rId10" Type="http://schemas.microsoft.com/office/2007/relationships/hdphoto" Target="../media/image44.wdp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microsoft.com/office/2007/relationships/hdphoto" Target="../media/image41.wdp"/><Relationship Id="rId6" Type="http://schemas.openxmlformats.org/officeDocument/2006/relationships/image" Target="../media/image40.png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8" Type="http://schemas.openxmlformats.org/officeDocument/2006/relationships/slideLayout" Target="../slideLayouts/slideLayout7.xml"/><Relationship Id="rId17" Type="http://schemas.microsoft.com/office/2007/relationships/hdphoto" Target="../media/image51.wdp"/><Relationship Id="rId16" Type="http://schemas.openxmlformats.org/officeDocument/2006/relationships/image" Target="../media/image50.png"/><Relationship Id="rId15" Type="http://schemas.openxmlformats.org/officeDocument/2006/relationships/image" Target="../media/image49.png"/><Relationship Id="rId14" Type="http://schemas.microsoft.com/office/2007/relationships/hdphoto" Target="../media/image48.wdp"/><Relationship Id="rId13" Type="http://schemas.openxmlformats.org/officeDocument/2006/relationships/image" Target="../media/image47.png"/><Relationship Id="rId12" Type="http://schemas.microsoft.com/office/2007/relationships/hdphoto" Target="../media/image46.wdp"/><Relationship Id="rId11" Type="http://schemas.openxmlformats.org/officeDocument/2006/relationships/image" Target="../media/image45.png"/><Relationship Id="rId10" Type="http://schemas.microsoft.com/office/2007/relationships/hdphoto" Target="../media/image44.wdp"/><Relationship Id="rId1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microsoft.com/office/2007/relationships/hdphoto" Target="../media/image41.wdp"/><Relationship Id="rId6" Type="http://schemas.openxmlformats.org/officeDocument/2006/relationships/image" Target="../media/image40.png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8" Type="http://schemas.openxmlformats.org/officeDocument/2006/relationships/slideLayout" Target="../slideLayouts/slideLayout7.xml"/><Relationship Id="rId17" Type="http://schemas.microsoft.com/office/2007/relationships/hdphoto" Target="../media/image51.wdp"/><Relationship Id="rId16" Type="http://schemas.openxmlformats.org/officeDocument/2006/relationships/image" Target="../media/image50.png"/><Relationship Id="rId15" Type="http://schemas.openxmlformats.org/officeDocument/2006/relationships/image" Target="../media/image49.png"/><Relationship Id="rId14" Type="http://schemas.microsoft.com/office/2007/relationships/hdphoto" Target="../media/image48.wdp"/><Relationship Id="rId13" Type="http://schemas.openxmlformats.org/officeDocument/2006/relationships/image" Target="../media/image47.png"/><Relationship Id="rId12" Type="http://schemas.microsoft.com/office/2007/relationships/hdphoto" Target="../media/image46.wdp"/><Relationship Id="rId11" Type="http://schemas.openxmlformats.org/officeDocument/2006/relationships/image" Target="../media/image45.png"/><Relationship Id="rId10" Type="http://schemas.microsoft.com/office/2007/relationships/hdphoto" Target="../media/image44.wdp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microsoft.com/office/2007/relationships/hdphoto" Target="../media/image41.wdp"/><Relationship Id="rId6" Type="http://schemas.openxmlformats.org/officeDocument/2006/relationships/image" Target="../media/image40.png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8" Type="http://schemas.openxmlformats.org/officeDocument/2006/relationships/slideLayout" Target="../slideLayouts/slideLayout7.xml"/><Relationship Id="rId17" Type="http://schemas.microsoft.com/office/2007/relationships/hdphoto" Target="../media/image51.wdp"/><Relationship Id="rId16" Type="http://schemas.openxmlformats.org/officeDocument/2006/relationships/image" Target="../media/image50.png"/><Relationship Id="rId15" Type="http://schemas.openxmlformats.org/officeDocument/2006/relationships/image" Target="../media/image49.png"/><Relationship Id="rId14" Type="http://schemas.microsoft.com/office/2007/relationships/hdphoto" Target="../media/image48.wdp"/><Relationship Id="rId13" Type="http://schemas.openxmlformats.org/officeDocument/2006/relationships/image" Target="../media/image47.png"/><Relationship Id="rId12" Type="http://schemas.microsoft.com/office/2007/relationships/hdphoto" Target="../media/image46.wdp"/><Relationship Id="rId11" Type="http://schemas.openxmlformats.org/officeDocument/2006/relationships/image" Target="../media/image45.png"/><Relationship Id="rId10" Type="http://schemas.microsoft.com/office/2007/relationships/hdphoto" Target="../media/image44.wdp"/><Relationship Id="rId1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6.png"/><Relationship Id="rId2" Type="http://schemas.microsoft.com/office/2007/relationships/media" Target="../media/media10.mp4"/><Relationship Id="rId1" Type="http://schemas.openxmlformats.org/officeDocument/2006/relationships/video" Target="../media/media10.mp4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GIF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7.png"/><Relationship Id="rId2" Type="http://schemas.microsoft.com/office/2007/relationships/media" Target="../media/media11.mp4"/><Relationship Id="rId1" Type="http://schemas.openxmlformats.org/officeDocument/2006/relationships/video" Target="../media/media11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svg"/><Relationship Id="rId1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7.GIF"/><Relationship Id="rId1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audio" Target="../media/audio1.wav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9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9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9.png"/><Relationship Id="rId2" Type="http://schemas.microsoft.com/office/2007/relationships/media" Target="../media/media7.mp3"/><Relationship Id="rId1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0"/>
            <a:ext cx="5006297" cy="6858000"/>
          </a:xfrm>
          <a:custGeom>
            <a:avLst/>
            <a:gdLst>
              <a:gd name="connsiteX0" fmla="*/ 5006297 w 5006297"/>
              <a:gd name="connsiteY0" fmla="*/ 0 h 6858000"/>
              <a:gd name="connsiteX1" fmla="*/ 1229608 w 5006297"/>
              <a:gd name="connsiteY1" fmla="*/ 0 h 6858000"/>
              <a:gd name="connsiteX2" fmla="*/ 1128285 w 5006297"/>
              <a:gd name="connsiteY2" fmla="*/ 156518 h 6858000"/>
              <a:gd name="connsiteX3" fmla="*/ 768782 w 5006297"/>
              <a:gd name="connsiteY3" fmla="*/ 825746 h 6858000"/>
              <a:gd name="connsiteX4" fmla="*/ 743290 w 5006297"/>
              <a:gd name="connsiteY4" fmla="*/ 860183 h 6858000"/>
              <a:gd name="connsiteX5" fmla="*/ 787138 w 5006297"/>
              <a:gd name="connsiteY5" fmla="*/ 756243 h 6858000"/>
              <a:gd name="connsiteX6" fmla="*/ 980544 w 5006297"/>
              <a:gd name="connsiteY6" fmla="*/ 339016 h 6858000"/>
              <a:gd name="connsiteX7" fmla="*/ 1161966 w 5006297"/>
              <a:gd name="connsiteY7" fmla="*/ 0 h 6858000"/>
              <a:gd name="connsiteX8" fmla="*/ 1104491 w 5006297"/>
              <a:gd name="connsiteY8" fmla="*/ 0 h 6858000"/>
              <a:gd name="connsiteX9" fmla="*/ 993044 w 5006297"/>
              <a:gd name="connsiteY9" fmla="*/ 204247 h 6858000"/>
              <a:gd name="connsiteX10" fmla="*/ 494731 w 5006297"/>
              <a:gd name="connsiteY10" fmla="*/ 1375322 h 6858000"/>
              <a:gd name="connsiteX11" fmla="*/ 46559 w 5006297"/>
              <a:gd name="connsiteY11" fmla="*/ 3329787 h 6858000"/>
              <a:gd name="connsiteX12" fmla="*/ 12272 w 5006297"/>
              <a:gd name="connsiteY12" fmla="*/ 4352595 h 6858000"/>
              <a:gd name="connsiteX13" fmla="*/ 171094 w 5006297"/>
              <a:gd name="connsiteY13" fmla="*/ 5544543 h 6858000"/>
              <a:gd name="connsiteX14" fmla="*/ 538125 w 5006297"/>
              <a:gd name="connsiteY14" fmla="*/ 6816123 h 6858000"/>
              <a:gd name="connsiteX15" fmla="*/ 555724 w 5006297"/>
              <a:gd name="connsiteY15" fmla="*/ 6858000 h 6858000"/>
              <a:gd name="connsiteX16" fmla="*/ 608303 w 5006297"/>
              <a:gd name="connsiteY16" fmla="*/ 6858000 h 6858000"/>
              <a:gd name="connsiteX17" fmla="*/ 596366 w 5006297"/>
              <a:gd name="connsiteY17" fmla="*/ 6829337 h 6858000"/>
              <a:gd name="connsiteX18" fmla="*/ 364843 w 5006297"/>
              <a:gd name="connsiteY18" fmla="*/ 6132604 h 6858000"/>
              <a:gd name="connsiteX19" fmla="*/ 213412 w 5006297"/>
              <a:gd name="connsiteY19" fmla="*/ 5505676 h 6858000"/>
              <a:gd name="connsiteX20" fmla="*/ 211628 w 5006297"/>
              <a:gd name="connsiteY20" fmla="*/ 5472254 h 6858000"/>
              <a:gd name="connsiteX21" fmla="*/ 311945 w 5006297"/>
              <a:gd name="connsiteY21" fmla="*/ 5821167 h 6858000"/>
              <a:gd name="connsiteX22" fmla="*/ 623960 w 5006297"/>
              <a:gd name="connsiteY22" fmla="*/ 6658826 h 6858000"/>
              <a:gd name="connsiteX23" fmla="*/ 717350 w 5006297"/>
              <a:gd name="connsiteY23" fmla="*/ 6858000 h 6858000"/>
              <a:gd name="connsiteX24" fmla="*/ 5006297 w 500629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06297" h="6858000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rgbClr val="54B520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" y="644525"/>
            <a:ext cx="4674235" cy="5568950"/>
          </a:xfrm>
        </p:spPr>
        <p:txBody>
          <a:bodyPr>
            <a:normAutofit/>
          </a:bodyPr>
          <a:lstStyle/>
          <a:p>
            <a:r>
              <a:rPr lang="en-US" sz="6100" dirty="0">
                <a:solidFill>
                  <a:srgbClr val="FFFFFF"/>
                </a:solidFill>
              </a:rPr>
              <a:t>Unit 4:</a:t>
            </a:r>
            <a:br>
              <a:rPr lang="en-US" sz="6100" dirty="0">
                <a:solidFill>
                  <a:srgbClr val="FFFFFF"/>
                </a:solidFill>
              </a:rPr>
            </a:br>
            <a:r>
              <a:rPr lang="en-US" sz="6100" dirty="0">
                <a:solidFill>
                  <a:srgbClr val="FFFFFF"/>
                </a:solidFill>
              </a:rPr>
              <a:t>We have English!</a:t>
            </a:r>
            <a:endParaRPr lang="en-US" sz="6100" dirty="0">
              <a:solidFill>
                <a:srgbClr val="FFFFFF"/>
              </a:solidFill>
            </a:endParaRPr>
          </a:p>
        </p:txBody>
      </p:sp>
      <p:pic>
        <p:nvPicPr>
          <p:cNvPr id="15" name="Content Placeholder 14" descr="A picture containing many, covered, refrigerator, parking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96" y="134112"/>
            <a:ext cx="7077487" cy="6608064"/>
          </a:xfrm>
        </p:spPr>
      </p:pic>
      <p:sp>
        <p:nvSpPr>
          <p:cNvPr id="16" name="TextBox 15"/>
          <p:cNvSpPr txBox="1"/>
          <p:nvPr/>
        </p:nvSpPr>
        <p:spPr>
          <a:xfrm>
            <a:off x="151130" y="5144135"/>
            <a:ext cx="2798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1312" y="505968"/>
            <a:ext cx="159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Grade 3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147831" y="4410226"/>
            <a:ext cx="44085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RevueH" panose="020B7200000000000000" pitchFamily="34" charset="0"/>
                <a:ea typeface="+mn-ea"/>
                <a:cs typeface="+mn-cs"/>
              </a:rPr>
              <a:t> math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.VnRevueH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176684" y="2264226"/>
            <a:ext cx="943428" cy="943428"/>
            <a:chOff x="8176684" y="2264226"/>
            <a:chExt cx="943428" cy="943428"/>
          </a:xfrm>
        </p:grpSpPr>
        <p:sp>
          <p:nvSpPr>
            <p:cNvPr id="4" name="Rectangle 3"/>
            <p:cNvSpPr/>
            <p:nvPr/>
          </p:nvSpPr>
          <p:spPr>
            <a:xfrm>
              <a:off x="8176684" y="2264226"/>
              <a:ext cx="943428" cy="94342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math">
              <a:hlinkClick r:id="" action="ppaction://media"/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8343598" y="2431140"/>
              <a:ext cx="609600" cy="6096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0053260" y="2264226"/>
            <a:ext cx="943428" cy="943428"/>
            <a:chOff x="10053260" y="2264226"/>
            <a:chExt cx="943428" cy="943428"/>
          </a:xfrm>
        </p:grpSpPr>
        <p:sp>
          <p:nvSpPr>
            <p:cNvPr id="5" name="Rectangle 4"/>
            <p:cNvSpPr/>
            <p:nvPr/>
          </p:nvSpPr>
          <p:spPr>
            <a:xfrm>
              <a:off x="10053260" y="2264226"/>
              <a:ext cx="943428" cy="943428"/>
            </a:xfrm>
            <a:prstGeom prst="rect">
              <a:avLst/>
            </a:prstGeom>
            <a:solidFill>
              <a:srgbClr val="FEC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.E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10220174" y="2431140"/>
              <a:ext cx="609600" cy="6096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51" y="857701"/>
            <a:ext cx="6829580" cy="5122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ldren 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033491" y="4410226"/>
            <a:ext cx="26372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RevueH" panose="020B7200000000000000" pitchFamily="34" charset="0"/>
                <a:ea typeface="+mn-ea"/>
                <a:cs typeface="+mn-cs"/>
              </a:rPr>
              <a:t> P.E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.VnRevueH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053260" y="2264226"/>
            <a:ext cx="943428" cy="943428"/>
            <a:chOff x="10053260" y="2264226"/>
            <a:chExt cx="943428" cy="943428"/>
          </a:xfrm>
        </p:grpSpPr>
        <p:sp>
          <p:nvSpPr>
            <p:cNvPr id="5" name="Rectangle 4"/>
            <p:cNvSpPr/>
            <p:nvPr/>
          </p:nvSpPr>
          <p:spPr>
            <a:xfrm>
              <a:off x="10053260" y="2264226"/>
              <a:ext cx="943428" cy="9434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.E">
              <a:hlinkClick r:id="" action="ppaction://media"/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10220174" y="2431140"/>
              <a:ext cx="609600" cy="6096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176684" y="2264226"/>
            <a:ext cx="943428" cy="943428"/>
            <a:chOff x="8176684" y="2264226"/>
            <a:chExt cx="943428" cy="943428"/>
          </a:xfrm>
        </p:grpSpPr>
        <p:sp>
          <p:nvSpPr>
            <p:cNvPr id="4" name="Rectangle 3"/>
            <p:cNvSpPr/>
            <p:nvPr/>
          </p:nvSpPr>
          <p:spPr>
            <a:xfrm>
              <a:off x="8176684" y="2264226"/>
              <a:ext cx="943428" cy="943428"/>
            </a:xfrm>
            <a:prstGeom prst="rect">
              <a:avLst/>
            </a:prstGeom>
            <a:solidFill>
              <a:srgbClr val="BD5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english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8343598" y="2431140"/>
              <a:ext cx="609600" cy="609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02" y="1019636"/>
            <a:ext cx="7436745" cy="496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ldren 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40080" y="2651760"/>
            <a:ext cx="3735977" cy="20025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74" y="937260"/>
            <a:ext cx="3932237" cy="3429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Tasks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10450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/>
              <a:t>Draw your favorite subject, then tell your friend about it!</a:t>
            </a:r>
            <a:endParaRPr lang="en-US" sz="3600" b="1" dirty="0"/>
          </a:p>
        </p:txBody>
      </p:sp>
      <p:pic>
        <p:nvPicPr>
          <p:cNvPr id="26" name="Graphic 25" descr="Blueprint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68132" y="1593669"/>
            <a:ext cx="4524103" cy="4524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mily and Friends Special Edition   Grade 3   Unit 4   We have Englis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6" name="Rectangle 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7784" y="42521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24740" t="15000" r="22865" b="11574"/>
          <a:stretch>
            <a:fillRect/>
          </a:stretch>
        </p:blipFill>
        <p:spPr>
          <a:xfrm>
            <a:off x="0" y="0"/>
            <a:ext cx="12191365" cy="69430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0"/>
            <a:ext cx="5006297" cy="6858000"/>
          </a:xfrm>
          <a:custGeom>
            <a:avLst/>
            <a:gdLst>
              <a:gd name="connsiteX0" fmla="*/ 5006297 w 5006297"/>
              <a:gd name="connsiteY0" fmla="*/ 0 h 6858000"/>
              <a:gd name="connsiteX1" fmla="*/ 1229608 w 5006297"/>
              <a:gd name="connsiteY1" fmla="*/ 0 h 6858000"/>
              <a:gd name="connsiteX2" fmla="*/ 1128285 w 5006297"/>
              <a:gd name="connsiteY2" fmla="*/ 156518 h 6858000"/>
              <a:gd name="connsiteX3" fmla="*/ 768782 w 5006297"/>
              <a:gd name="connsiteY3" fmla="*/ 825746 h 6858000"/>
              <a:gd name="connsiteX4" fmla="*/ 743290 w 5006297"/>
              <a:gd name="connsiteY4" fmla="*/ 860183 h 6858000"/>
              <a:gd name="connsiteX5" fmla="*/ 787138 w 5006297"/>
              <a:gd name="connsiteY5" fmla="*/ 756243 h 6858000"/>
              <a:gd name="connsiteX6" fmla="*/ 980544 w 5006297"/>
              <a:gd name="connsiteY6" fmla="*/ 339016 h 6858000"/>
              <a:gd name="connsiteX7" fmla="*/ 1161966 w 5006297"/>
              <a:gd name="connsiteY7" fmla="*/ 0 h 6858000"/>
              <a:gd name="connsiteX8" fmla="*/ 1104491 w 5006297"/>
              <a:gd name="connsiteY8" fmla="*/ 0 h 6858000"/>
              <a:gd name="connsiteX9" fmla="*/ 993044 w 5006297"/>
              <a:gd name="connsiteY9" fmla="*/ 204247 h 6858000"/>
              <a:gd name="connsiteX10" fmla="*/ 494731 w 5006297"/>
              <a:gd name="connsiteY10" fmla="*/ 1375322 h 6858000"/>
              <a:gd name="connsiteX11" fmla="*/ 46559 w 5006297"/>
              <a:gd name="connsiteY11" fmla="*/ 3329787 h 6858000"/>
              <a:gd name="connsiteX12" fmla="*/ 12272 w 5006297"/>
              <a:gd name="connsiteY12" fmla="*/ 4352595 h 6858000"/>
              <a:gd name="connsiteX13" fmla="*/ 171094 w 5006297"/>
              <a:gd name="connsiteY13" fmla="*/ 5544543 h 6858000"/>
              <a:gd name="connsiteX14" fmla="*/ 538125 w 5006297"/>
              <a:gd name="connsiteY14" fmla="*/ 6816123 h 6858000"/>
              <a:gd name="connsiteX15" fmla="*/ 555724 w 5006297"/>
              <a:gd name="connsiteY15" fmla="*/ 6858000 h 6858000"/>
              <a:gd name="connsiteX16" fmla="*/ 608303 w 5006297"/>
              <a:gd name="connsiteY16" fmla="*/ 6858000 h 6858000"/>
              <a:gd name="connsiteX17" fmla="*/ 596366 w 5006297"/>
              <a:gd name="connsiteY17" fmla="*/ 6829337 h 6858000"/>
              <a:gd name="connsiteX18" fmla="*/ 364843 w 5006297"/>
              <a:gd name="connsiteY18" fmla="*/ 6132604 h 6858000"/>
              <a:gd name="connsiteX19" fmla="*/ 213412 w 5006297"/>
              <a:gd name="connsiteY19" fmla="*/ 5505676 h 6858000"/>
              <a:gd name="connsiteX20" fmla="*/ 211628 w 5006297"/>
              <a:gd name="connsiteY20" fmla="*/ 5472254 h 6858000"/>
              <a:gd name="connsiteX21" fmla="*/ 311945 w 5006297"/>
              <a:gd name="connsiteY21" fmla="*/ 5821167 h 6858000"/>
              <a:gd name="connsiteX22" fmla="*/ 623960 w 5006297"/>
              <a:gd name="connsiteY22" fmla="*/ 6658826 h 6858000"/>
              <a:gd name="connsiteX23" fmla="*/ 717350 w 5006297"/>
              <a:gd name="connsiteY23" fmla="*/ 6858000 h 6858000"/>
              <a:gd name="connsiteX24" fmla="*/ 5006297 w 500629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06297" h="6858000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rgbClr val="54B520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4525"/>
            <a:ext cx="4023360" cy="5568950"/>
          </a:xfrm>
        </p:spPr>
        <p:txBody>
          <a:bodyPr>
            <a:normAutofit/>
          </a:bodyPr>
          <a:lstStyle/>
          <a:p>
            <a:r>
              <a:rPr lang="en-US" sz="6100" dirty="0">
                <a:solidFill>
                  <a:srgbClr val="FFFFFF"/>
                </a:solidFill>
              </a:rPr>
              <a:t>Unit 4:</a:t>
            </a:r>
            <a:br>
              <a:rPr lang="en-US" sz="6100" dirty="0">
                <a:solidFill>
                  <a:srgbClr val="FFFFFF"/>
                </a:solidFill>
              </a:rPr>
            </a:br>
            <a:r>
              <a:rPr lang="en-US" sz="6100" dirty="0">
                <a:solidFill>
                  <a:srgbClr val="FFFFFF"/>
                </a:solidFill>
              </a:rPr>
              <a:t>We have English!</a:t>
            </a:r>
            <a:endParaRPr lang="en-US" sz="6100" dirty="0">
              <a:solidFill>
                <a:srgbClr val="FFFFFF"/>
              </a:solidFill>
            </a:endParaRPr>
          </a:p>
        </p:txBody>
      </p:sp>
      <p:pic>
        <p:nvPicPr>
          <p:cNvPr id="15" name="Content Placeholder 14" descr="A picture containing many, covered, refrigerator, parking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96" y="134112"/>
            <a:ext cx="7077487" cy="6608064"/>
          </a:xfrm>
        </p:spPr>
      </p:pic>
      <p:sp>
        <p:nvSpPr>
          <p:cNvPr id="16" name="TextBox 15"/>
          <p:cNvSpPr txBox="1"/>
          <p:nvPr/>
        </p:nvSpPr>
        <p:spPr>
          <a:xfrm>
            <a:off x="316865" y="5029835"/>
            <a:ext cx="2496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Lesson 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1312" y="505968"/>
            <a:ext cx="159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Grade 3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595" b="95752" l="10000" r="90000"/>
                    </a14:imgEffect>
                  </a14:imgLayer>
                </a14:imgProps>
              </a:ext>
            </a:extLst>
          </a:blip>
          <a:srcRect l="13176" t="7909" r="15176" b="8366"/>
          <a:stretch>
            <a:fillRect/>
          </a:stretch>
        </p:blipFill>
        <p:spPr>
          <a:xfrm>
            <a:off x="9929672" y="2209800"/>
            <a:ext cx="2262328" cy="4758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25630" y="3216943"/>
            <a:ext cx="3018370" cy="364105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5339957" y="1555845"/>
            <a:ext cx="2129053" cy="1720754"/>
          </a:xfrm>
          <a:prstGeom prst="wedgeEllipseCallout">
            <a:avLst/>
          </a:prstGeom>
          <a:solidFill>
            <a:srgbClr val="FBA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 mom!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Callout 6"/>
          <p:cNvSpPr/>
          <p:nvPr/>
        </p:nvSpPr>
        <p:spPr>
          <a:xfrm flipH="1">
            <a:off x="7005760" y="76200"/>
            <a:ext cx="4785904" cy="1947700"/>
          </a:xfrm>
          <a:prstGeom prst="wedgeEllipseCallout">
            <a:avLst/>
          </a:prstGeom>
          <a:solidFill>
            <a:srgbClr val="6FB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forget your ruler.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603" y="823571"/>
            <a:ext cx="541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RevueH" panose="020B7200000000000000" pitchFamily="34" charset="0"/>
                <a:ea typeface="+mn-ea"/>
                <a:cs typeface="+mn-cs"/>
              </a:rPr>
              <a:t>What does she have tomorrow?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RevueH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82434" y="2442949"/>
            <a:ext cx="3071851" cy="1341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82434" y="3911565"/>
            <a:ext cx="3071851" cy="1341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0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73840" y="618855"/>
            <a:ext cx="541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RevueH" panose="020B7200000000000000" pitchFamily="34" charset="0"/>
                <a:ea typeface="+mn-ea"/>
                <a:cs typeface="+mn-cs"/>
              </a:rPr>
              <a:t>What did she have today?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RevueH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69671" y="2238233"/>
            <a:ext cx="3071851" cy="1341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69671" y="3706849"/>
            <a:ext cx="3071851" cy="1341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398" y="1819184"/>
            <a:ext cx="6676199" cy="4768714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 flipH="1">
            <a:off x="96322" y="382137"/>
            <a:ext cx="3247377" cy="1542197"/>
          </a:xfrm>
          <a:prstGeom prst="wedgeEllipseCallout">
            <a:avLst/>
          </a:prstGeom>
          <a:solidFill>
            <a:srgbClr val="C38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was your day?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4175592" y="1514901"/>
            <a:ext cx="3398915" cy="2007916"/>
          </a:xfrm>
          <a:prstGeom prst="wedgeEllipseCallout">
            <a:avLst/>
          </a:prstGeom>
          <a:solidFill>
            <a:srgbClr val="ED7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had fun playing ball dad.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.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23571"/>
            <a:ext cx="514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RevueH" panose="020B7200000000000000" pitchFamily="34" charset="0"/>
                <a:ea typeface="+mn-ea"/>
                <a:cs typeface="+mn-cs"/>
              </a:rPr>
              <a:t>What does he have tomorrow?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RevueH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50422" y="2450941"/>
            <a:ext cx="3071851" cy="1341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50422" y="3919557"/>
            <a:ext cx="3071851" cy="1341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7361"/>
          <a:stretch>
            <a:fillRect/>
          </a:stretch>
        </p:blipFill>
        <p:spPr>
          <a:xfrm>
            <a:off x="5240739" y="1480783"/>
            <a:ext cx="4981433" cy="5377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753" r="89973"/>
                    </a14:imgEffect>
                  </a14:imgLayer>
                </a14:imgProps>
              </a:ext>
            </a:extLst>
          </a:blip>
          <a:srcRect l="17714" t="239" r="17065" b="-239"/>
          <a:stretch>
            <a:fillRect/>
          </a:stretch>
        </p:blipFill>
        <p:spPr>
          <a:xfrm flipH="1">
            <a:off x="9580727" y="3252198"/>
            <a:ext cx="2261264" cy="285750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 flipH="1">
            <a:off x="9331001" y="1011950"/>
            <a:ext cx="2776669" cy="2007916"/>
          </a:xfrm>
          <a:prstGeom prst="wedgeEllipseCallout">
            <a:avLst/>
          </a:prstGeom>
          <a:solidFill>
            <a:srgbClr val="3FB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you doing?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063319" y="0"/>
            <a:ext cx="4517408" cy="2023900"/>
          </a:xfrm>
          <a:prstGeom prst="wedgeEllipseCallout">
            <a:avLst/>
          </a:prstGeom>
          <a:solidFill>
            <a:srgbClr val="0A1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practicing for tomorrow test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73840" y="618855"/>
            <a:ext cx="541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RevueH" panose="020B7200000000000000" pitchFamily="34" charset="0"/>
                <a:ea typeface="+mn-ea"/>
                <a:cs typeface="+mn-cs"/>
              </a:rPr>
              <a:t>What did they have today?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RevueH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69671" y="2238233"/>
            <a:ext cx="3071851" cy="1341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69671" y="3706849"/>
            <a:ext cx="3071851" cy="1341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190" y="2025550"/>
            <a:ext cx="7293192" cy="4704109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 flipH="1">
            <a:off x="131190" y="618855"/>
            <a:ext cx="3990434" cy="2060812"/>
          </a:xfrm>
          <a:prstGeom prst="wedgeEllipseCallout">
            <a:avLst/>
          </a:prstGeom>
          <a:solidFill>
            <a:srgbClr val="009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learned these letters today.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4526509" y="868770"/>
            <a:ext cx="2702063" cy="1369463"/>
          </a:xfrm>
          <a:prstGeom prst="wedgeEllipseCallout">
            <a:avLst/>
          </a:prstGeom>
          <a:solidFill>
            <a:srgbClr val="996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Yes, we did.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0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664684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54B52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24135" y="2156348"/>
            <a:ext cx="3971495" cy="186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Listen</a:t>
            </a:r>
            <a:r>
              <a:rPr lang="vi-VN" altLang="en-US" sz="5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800">
                <a:solidFill>
                  <a:srgbClr val="FFFFFF"/>
                </a:solidFill>
                <a:latin typeface="+mj-lt"/>
                <a:ea typeface="+mj-ea"/>
                <a:cs typeface="+mj-cs"/>
                <a:sym typeface="+mn-ea"/>
              </a:rPr>
              <a:t>point</a:t>
            </a:r>
            <a:endParaRPr lang="en-US" sz="58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and</a:t>
            </a:r>
            <a:r>
              <a:rPr lang="vi-VN" altLang="en-US" sz="5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repeat!</a:t>
            </a:r>
            <a:r>
              <a:rPr lang="en-US" sz="5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58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56387"/>
            <a:ext cx="5448327" cy="54483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4866" t="20760" r="14388" b="22284"/>
          <a:stretch>
            <a:fillRect/>
          </a:stretch>
        </p:blipFill>
        <p:spPr>
          <a:xfrm>
            <a:off x="6359857" y="2298265"/>
            <a:ext cx="5663821" cy="4559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603" y="823571"/>
            <a:ext cx="541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RevueH" panose="020B7200000000000000" pitchFamily="34" charset="0"/>
                <a:ea typeface="+mn-ea"/>
                <a:cs typeface="+mn-cs"/>
              </a:rPr>
              <a:t>What does he have tomorrow?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RevueH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82434" y="2442949"/>
            <a:ext cx="3071851" cy="1341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2434" y="3911565"/>
            <a:ext cx="3071851" cy="1341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Callout 5"/>
          <p:cNvSpPr/>
          <p:nvPr/>
        </p:nvSpPr>
        <p:spPr>
          <a:xfrm flipH="1">
            <a:off x="5704763" y="0"/>
            <a:ext cx="4421877" cy="2298265"/>
          </a:xfrm>
          <a:prstGeom prst="wedgeEllipseCallout">
            <a:avLst/>
          </a:prstGeom>
          <a:solidFill>
            <a:srgbClr val="C38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 me help with tomorrow homework.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9622152" y="1423735"/>
            <a:ext cx="2569848" cy="1477669"/>
          </a:xfrm>
          <a:prstGeom prst="wedgeEllipseCallout">
            <a:avLst/>
          </a:prstGeom>
          <a:solidFill>
            <a:srgbClr val="3FB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Thanks, mom!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379720" y="1168400"/>
            <a:ext cx="6169025" cy="442404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54B52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98820" y="2446655"/>
            <a:ext cx="5098415" cy="18669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Listen </a:t>
            </a:r>
            <a:r>
              <a:rPr lang="vi-VN" alt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point and repeat!</a:t>
            </a:r>
            <a:endParaRPr lang="vi-VN" altLang="en-US" sz="6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5" y="3306445"/>
            <a:ext cx="2538095" cy="2538095"/>
          </a:xfrm>
          <a:prstGeom prst="rect">
            <a:avLst/>
          </a:prstGeom>
        </p:spPr>
      </p:pic>
      <p:pic>
        <p:nvPicPr>
          <p:cNvPr id="6" name="Graphic 5" descr="Headphon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47065"/>
            <a:ext cx="2134870" cy="21348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-41ff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93343" y="23164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l="10885" t="26481" r="10781" b="19352"/>
          <a:stretch>
            <a:fillRect/>
          </a:stretch>
        </p:blipFill>
        <p:spPr>
          <a:xfrm>
            <a:off x="0" y="1024255"/>
            <a:ext cx="12125960" cy="540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around each other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65" y="1777332"/>
            <a:ext cx="6310507" cy="3581213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/>
          <p:cNvSpPr/>
          <p:nvPr/>
        </p:nvSpPr>
        <p:spPr>
          <a:xfrm>
            <a:off x="2266012" y="682734"/>
            <a:ext cx="6580807" cy="138925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6672" y="1109327"/>
            <a:ext cx="5367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have schoolbags.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8650" y="1074298"/>
            <a:ext cx="6615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These are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our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schoolbags.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83880" y="2651760"/>
            <a:ext cx="994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57674" y="2641556"/>
            <a:ext cx="1467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- our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standing on a sidewalk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89"/>
          <a:stretch>
            <a:fillRect/>
          </a:stretch>
        </p:blipFill>
        <p:spPr>
          <a:xfrm>
            <a:off x="20" y="10"/>
            <a:ext cx="5641010" cy="417194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Freeform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posing for the camera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40" y="4011560"/>
            <a:ext cx="4269659" cy="2846439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5372100" y="2218124"/>
            <a:ext cx="6240780" cy="1181565"/>
          </a:xfrm>
          <a:prstGeom prst="wedgeRoundRectCallout">
            <a:avLst>
              <a:gd name="adj1" fmla="val 10110"/>
              <a:gd name="adj2" fmla="val 12514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7490" y="2487856"/>
            <a:ext cx="4011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have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hats.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80" y="2454963"/>
            <a:ext cx="534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wear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their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hats.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1580" y="461772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90510" y="4617333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- their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, build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8" y="0"/>
            <a:ext cx="4904561" cy="3789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937260"/>
            <a:ext cx="100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4780" y="946517"/>
            <a:ext cx="594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1373773"/>
            <a:ext cx="784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8800" y="1806763"/>
            <a:ext cx="7841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3620" y="1342995"/>
            <a:ext cx="51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P.E.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2460" y="1791374"/>
            <a:ext cx="51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P.E.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0140" y="4251960"/>
            <a:ext cx="779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What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do we have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 Monday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5880" y="5189220"/>
            <a:ext cx="5097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 have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English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6184" y="2059077"/>
            <a:ext cx="574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When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do we have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P.E.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6864" y="2767598"/>
            <a:ext cx="6560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 have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P.E.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 Thursday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" y="3657903"/>
            <a:ext cx="12123906" cy="2772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4832" y="195980"/>
            <a:ext cx="81794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i="0" dirty="0">
                <a:solidFill>
                  <a:srgbClr val="000000"/>
                </a:solidFill>
                <a:effectLst/>
                <a:latin typeface="+mj-lt"/>
              </a:rPr>
              <a:t>Look and say.</a:t>
            </a:r>
            <a:endParaRPr lang="en-US" sz="66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en-US" sz="3600" b="1" i="0" dirty="0">
                <a:solidFill>
                  <a:srgbClr val="7030A0"/>
                </a:solidFill>
                <a:effectLst/>
                <a:latin typeface="OpenSans"/>
              </a:rPr>
              <a:t>+ </a:t>
            </a:r>
            <a:r>
              <a:rPr lang="en-US" sz="3600" b="0" i="0" dirty="0">
                <a:solidFill>
                  <a:srgbClr val="7030A0"/>
                </a:solidFill>
                <a:effectLst/>
                <a:latin typeface="OpenSans"/>
              </a:rPr>
              <a:t>What do we have on Tuesday? </a:t>
            </a:r>
            <a:endParaRPr lang="en-US" sz="3600" b="0" i="0" dirty="0">
              <a:solidFill>
                <a:srgbClr val="7030A0"/>
              </a:solidFill>
              <a:effectLst/>
              <a:latin typeface="OpenSans"/>
            </a:endParaRPr>
          </a:p>
          <a:p>
            <a:pPr algn="just"/>
            <a:r>
              <a:rPr lang="en-US" sz="3600" b="0" i="0" dirty="0">
                <a:solidFill>
                  <a:srgbClr val="7030A0"/>
                </a:solidFill>
                <a:effectLst/>
                <a:latin typeface="OpenSans"/>
              </a:rPr>
              <a:t>=&gt; We have …</a:t>
            </a:r>
            <a:endParaRPr lang="en-US" sz="3600" b="0" i="0" dirty="0">
              <a:solidFill>
                <a:srgbClr val="7030A0"/>
              </a:solidFill>
              <a:effectLst/>
              <a:latin typeface="OpenSans"/>
            </a:endParaRPr>
          </a:p>
          <a:p>
            <a:pPr algn="just"/>
            <a:r>
              <a:rPr lang="en-US" sz="3600" b="0" i="0" dirty="0">
                <a:solidFill>
                  <a:srgbClr val="0070C0"/>
                </a:solidFill>
                <a:effectLst/>
                <a:latin typeface="OpenSans"/>
              </a:rPr>
              <a:t>+ When do we have …? </a:t>
            </a:r>
            <a:endParaRPr lang="en-US" sz="3600" b="0" i="0" dirty="0">
              <a:solidFill>
                <a:srgbClr val="0070C0"/>
              </a:solidFill>
              <a:effectLst/>
              <a:latin typeface="OpenSans"/>
            </a:endParaRPr>
          </a:p>
          <a:p>
            <a:pPr algn="just"/>
            <a:r>
              <a:rPr lang="en-US" sz="3600" b="0" i="0" dirty="0">
                <a:solidFill>
                  <a:srgbClr val="0070C0"/>
                </a:solidFill>
                <a:effectLst/>
                <a:latin typeface="OpenSans"/>
              </a:rPr>
              <a:t>=&gt; We have … on …</a:t>
            </a:r>
            <a:endParaRPr lang="en-US" sz="3600" b="0" i="0" dirty="0">
              <a:solidFill>
                <a:srgbClr val="0070C0"/>
              </a:solidFill>
              <a:effectLst/>
              <a:latin typeface="OpenSans"/>
            </a:endParaRPr>
          </a:p>
          <a:p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pic>
        <p:nvPicPr>
          <p:cNvPr id="6" name="Picture 5" descr="A close up of a sig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51" y="116732"/>
            <a:ext cx="1125571" cy="942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23770" y="1138319"/>
            <a:ext cx="104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Pair work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video dancing GIF by Hey Violet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5240"/>
            <a:ext cx="687324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6439" y="0"/>
            <a:ext cx="46888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It’s time for a game!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fani HeavyH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028" name="Picture 4" descr="Well Done Reaction GIF by Clicks Online Busines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9360" y="4102135"/>
            <a:ext cx="2072640" cy="27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9764" t="17371" r="8852" b="8620"/>
          <a:stretch>
            <a:fillRect/>
          </a:stretch>
        </p:blipFill>
        <p:spPr>
          <a:xfrm>
            <a:off x="2381249" y="0"/>
            <a:ext cx="7058026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7710488" y="214313"/>
            <a:ext cx="4033838" cy="2164555"/>
          </a:xfrm>
          <a:prstGeom prst="wedgeEllipseCallout">
            <a:avLst/>
          </a:prstGeom>
          <a:solidFill>
            <a:srgbClr val="0093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do we have art?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819150" y="0"/>
            <a:ext cx="4226718" cy="2164555"/>
          </a:xfrm>
          <a:prstGeom prst="wedgeEllipse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art on Monday and Friday.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71753" y="216491"/>
            <a:ext cx="9637524" cy="6425016"/>
            <a:chOff x="1471753" y="216491"/>
            <a:chExt cx="9637524" cy="64250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1753" y="216491"/>
              <a:ext cx="9637524" cy="64250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2606723" y="3711895"/>
              <a:ext cx="705035" cy="69633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7249237" y="2212916"/>
              <a:ext cx="705035" cy="6963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32" l="4333" r="91889">
                          <a14:foregroundMark x1="54667" y1="14390" x2="69222" y2="36829"/>
                          <a14:foregroundMark x1="74222" y1="6951" x2="84556" y2="33293"/>
                          <a14:foregroundMark x1="58778" y1="33293" x2="58778" y2="34024"/>
                          <a14:foregroundMark x1="51333" y1="18171" x2="56333" y2="9756"/>
                          <a14:foregroundMark x1="50000" y1="38049" x2="58778" y2="35366"/>
                          <a14:foregroundMark x1="73556" y1="49512" x2="72556" y2="40976"/>
                          <a14:foregroundMark x1="51778" y1="40488" x2="51778" y2="40488"/>
                          <a14:foregroundMark x1="49000" y1="36098" x2="52667" y2="44268"/>
                          <a14:foregroundMark x1="86889" y1="23171" x2="87778" y2="31829"/>
                          <a14:foregroundMark x1="80333" y1="10732" x2="76222" y2="8780"/>
                          <a14:foregroundMark x1="69889" y1="6463" x2="81889" y2="11463"/>
                          <a14:foregroundMark x1="82778" y1="11951" x2="84111" y2="13659"/>
                          <a14:foregroundMark x1="48333" y1="35122" x2="49778" y2="37805"/>
                          <a14:foregroundMark x1="48556" y1="33049" x2="48778" y2="36341"/>
                          <a14:foregroundMark x1="48333" y1="32805" x2="48333" y2="34268"/>
                          <a14:foregroundMark x1="15333" y1="37561" x2="36111" y2="43293"/>
                          <a14:foregroundMark x1="53111" y1="68659" x2="62000" y2="74146"/>
                          <a14:foregroundMark x1="55667" y1="78293" x2="57889" y2="82805"/>
                          <a14:foregroundMark x1="78889" y1="48049" x2="78889" y2="48049"/>
                        </a14:backgroundRemoval>
                      </a14:imgEffect>
                    </a14:imgLayer>
                  </a14:imgProps>
                </a:ext>
              </a:extLst>
            </a:blip>
            <a:srcRect l="5196" t="4560" r="12001" b="14126"/>
            <a:stretch>
              <a:fillRect/>
            </a:stretch>
          </p:blipFill>
          <p:spPr>
            <a:xfrm>
              <a:off x="3609736" y="2844903"/>
              <a:ext cx="968991" cy="86699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9756" y="4408227"/>
              <a:ext cx="969348" cy="8657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4085" y="2243512"/>
              <a:ext cx="766524" cy="6657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6096" y="3046159"/>
              <a:ext cx="766524" cy="66573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2606723" y="2186000"/>
              <a:ext cx="723248" cy="72324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7160431" y="4505522"/>
              <a:ext cx="723248" cy="72324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3735875" y="5246135"/>
              <a:ext cx="705035" cy="69633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0886" y="5202480"/>
              <a:ext cx="839240" cy="8392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6284" y="3666282"/>
              <a:ext cx="839240" cy="83924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20379" y="5622100"/>
            <a:ext cx="1531356" cy="1020904"/>
            <a:chOff x="1471753" y="216491"/>
            <a:chExt cx="9637524" cy="642501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71753" y="216491"/>
              <a:ext cx="9637524" cy="642501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2606723" y="3711895"/>
              <a:ext cx="705035" cy="69633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7249237" y="2212916"/>
              <a:ext cx="705035" cy="6963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32" l="4333" r="91889">
                          <a14:foregroundMark x1="54667" y1="14390" x2="69222" y2="36829"/>
                          <a14:foregroundMark x1="74222" y1="6951" x2="84556" y2="33293"/>
                          <a14:foregroundMark x1="58778" y1="33293" x2="58778" y2="34024"/>
                          <a14:foregroundMark x1="51333" y1="18171" x2="56333" y2="9756"/>
                          <a14:foregroundMark x1="50000" y1="38049" x2="58778" y2="35366"/>
                          <a14:foregroundMark x1="73556" y1="49512" x2="72556" y2="40976"/>
                          <a14:foregroundMark x1="51778" y1="40488" x2="51778" y2="40488"/>
                          <a14:foregroundMark x1="49000" y1="36098" x2="52667" y2="44268"/>
                          <a14:foregroundMark x1="86889" y1="23171" x2="87778" y2="31829"/>
                          <a14:foregroundMark x1="80333" y1="10732" x2="76222" y2="8780"/>
                          <a14:foregroundMark x1="69889" y1="6463" x2="81889" y2="11463"/>
                          <a14:foregroundMark x1="82778" y1="11951" x2="84111" y2="13659"/>
                          <a14:foregroundMark x1="48333" y1="35122" x2="49778" y2="37805"/>
                          <a14:foregroundMark x1="48556" y1="33049" x2="48778" y2="36341"/>
                          <a14:foregroundMark x1="48333" y1="32805" x2="48333" y2="34268"/>
                          <a14:foregroundMark x1="15333" y1="37561" x2="36111" y2="43293"/>
                          <a14:foregroundMark x1="53111" y1="68659" x2="62000" y2="74146"/>
                          <a14:foregroundMark x1="55667" y1="78293" x2="57889" y2="82805"/>
                          <a14:foregroundMark x1="78889" y1="48049" x2="78889" y2="48049"/>
                        </a14:backgroundRemoval>
                      </a14:imgEffect>
                    </a14:imgLayer>
                  </a14:imgProps>
                </a:ext>
              </a:extLst>
            </a:blip>
            <a:srcRect l="5196" t="4560" r="12001" b="14126"/>
            <a:stretch>
              <a:fillRect/>
            </a:stretch>
          </p:blipFill>
          <p:spPr>
            <a:xfrm>
              <a:off x="3609736" y="2844903"/>
              <a:ext cx="968991" cy="86699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9756" y="4408227"/>
              <a:ext cx="969348" cy="86570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4085" y="2243512"/>
              <a:ext cx="766524" cy="66573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6096" y="3046159"/>
              <a:ext cx="766524" cy="66573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2606723" y="2186000"/>
              <a:ext cx="723248" cy="72324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7160431" y="4505522"/>
              <a:ext cx="723248" cy="72324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4951912" y="5273934"/>
              <a:ext cx="705035" cy="6963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0886" y="5202480"/>
              <a:ext cx="839240" cy="83924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6284" y="3666282"/>
              <a:ext cx="839240" cy="839240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214" b="76429" l="10000" r="90000">
                        <a14:foregroundMark x1="36923" y1="35000" x2="59615" y2="56786"/>
                      </a14:backgroundRemoval>
                    </a14:imgEffect>
                  </a14:imgLayer>
                </a14:imgProps>
              </a:ext>
            </a:extLst>
          </a:blip>
          <a:srcRect l="16731" t="15714" r="14616" b="16786"/>
          <a:stretch>
            <a:fillRect/>
          </a:stretch>
        </p:blipFill>
        <p:spPr>
          <a:xfrm>
            <a:off x="10227403" y="214994"/>
            <a:ext cx="984400" cy="1042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0912" y="1328738"/>
            <a:ext cx="5515938" cy="5529262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200025" y="0"/>
            <a:ext cx="4867275" cy="2164555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have on Tuesday?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7996238" y="100013"/>
            <a:ext cx="4033838" cy="2164555"/>
          </a:xfrm>
          <a:prstGeom prst="wedgeEllipseCallou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 P.E and Math.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71753" y="216491"/>
            <a:ext cx="9637524" cy="6425016"/>
            <a:chOff x="1471753" y="216491"/>
            <a:chExt cx="9637524" cy="64250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1753" y="216491"/>
              <a:ext cx="9637524" cy="6425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2606723" y="3711895"/>
              <a:ext cx="705035" cy="6963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7249237" y="2212916"/>
              <a:ext cx="705035" cy="69633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32" l="4333" r="91889">
                          <a14:foregroundMark x1="54667" y1="14390" x2="69222" y2="36829"/>
                          <a14:foregroundMark x1="74222" y1="6951" x2="84556" y2="33293"/>
                          <a14:foregroundMark x1="58778" y1="33293" x2="58778" y2="34024"/>
                          <a14:foregroundMark x1="51333" y1="18171" x2="56333" y2="9756"/>
                          <a14:foregroundMark x1="50000" y1="38049" x2="58778" y2="35366"/>
                          <a14:foregroundMark x1="73556" y1="49512" x2="72556" y2="40976"/>
                          <a14:foregroundMark x1="51778" y1="40488" x2="51778" y2="40488"/>
                          <a14:foregroundMark x1="49000" y1="36098" x2="52667" y2="44268"/>
                          <a14:foregroundMark x1="86889" y1="23171" x2="87778" y2="31829"/>
                          <a14:foregroundMark x1="80333" y1="10732" x2="76222" y2="8780"/>
                          <a14:foregroundMark x1="69889" y1="6463" x2="81889" y2="11463"/>
                          <a14:foregroundMark x1="82778" y1="11951" x2="84111" y2="13659"/>
                          <a14:foregroundMark x1="48333" y1="35122" x2="49778" y2="37805"/>
                          <a14:foregroundMark x1="48556" y1="33049" x2="48778" y2="36341"/>
                          <a14:foregroundMark x1="48333" y1="32805" x2="48333" y2="34268"/>
                          <a14:foregroundMark x1="15333" y1="37561" x2="36111" y2="43293"/>
                          <a14:foregroundMark x1="53111" y1="68659" x2="62000" y2="74146"/>
                          <a14:foregroundMark x1="55667" y1="78293" x2="57889" y2="82805"/>
                          <a14:foregroundMark x1="78889" y1="48049" x2="78889" y2="48049"/>
                        </a14:backgroundRemoval>
                      </a14:imgEffect>
                    </a14:imgLayer>
                  </a14:imgProps>
                </a:ext>
              </a:extLst>
            </a:blip>
            <a:srcRect l="5196" t="4560" r="12001" b="14126"/>
            <a:stretch>
              <a:fillRect/>
            </a:stretch>
          </p:blipFill>
          <p:spPr>
            <a:xfrm>
              <a:off x="3609736" y="2844903"/>
              <a:ext cx="968991" cy="86699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9756" y="4408227"/>
              <a:ext cx="969348" cy="8657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4085" y="2243512"/>
              <a:ext cx="766524" cy="6657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6096" y="3046159"/>
              <a:ext cx="766524" cy="66573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2606723" y="2186000"/>
              <a:ext cx="723248" cy="7232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7160431" y="4505522"/>
              <a:ext cx="723248" cy="7232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3735875" y="5246135"/>
              <a:ext cx="705035" cy="69633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0886" y="5202480"/>
              <a:ext cx="839240" cy="83924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6284" y="3666282"/>
              <a:ext cx="839240" cy="83924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20379" y="5622100"/>
            <a:ext cx="1531356" cy="1020904"/>
            <a:chOff x="1471753" y="216491"/>
            <a:chExt cx="9637524" cy="642501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71753" y="216491"/>
              <a:ext cx="9637524" cy="642501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2606723" y="3711895"/>
              <a:ext cx="705035" cy="6963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7249237" y="2212916"/>
              <a:ext cx="705035" cy="69633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32" l="4333" r="91889">
                          <a14:foregroundMark x1="54667" y1="14390" x2="69222" y2="36829"/>
                          <a14:foregroundMark x1="74222" y1="6951" x2="84556" y2="33293"/>
                          <a14:foregroundMark x1="58778" y1="33293" x2="58778" y2="34024"/>
                          <a14:foregroundMark x1="51333" y1="18171" x2="56333" y2="9756"/>
                          <a14:foregroundMark x1="50000" y1="38049" x2="58778" y2="35366"/>
                          <a14:foregroundMark x1="73556" y1="49512" x2="72556" y2="40976"/>
                          <a14:foregroundMark x1="51778" y1="40488" x2="51778" y2="40488"/>
                          <a14:foregroundMark x1="49000" y1="36098" x2="52667" y2="44268"/>
                          <a14:foregroundMark x1="86889" y1="23171" x2="87778" y2="31829"/>
                          <a14:foregroundMark x1="80333" y1="10732" x2="76222" y2="8780"/>
                          <a14:foregroundMark x1="69889" y1="6463" x2="81889" y2="11463"/>
                          <a14:foregroundMark x1="82778" y1="11951" x2="84111" y2="13659"/>
                          <a14:foregroundMark x1="48333" y1="35122" x2="49778" y2="37805"/>
                          <a14:foregroundMark x1="48556" y1="33049" x2="48778" y2="36341"/>
                          <a14:foregroundMark x1="48333" y1="32805" x2="48333" y2="34268"/>
                          <a14:foregroundMark x1="15333" y1="37561" x2="36111" y2="43293"/>
                          <a14:foregroundMark x1="53111" y1="68659" x2="62000" y2="74146"/>
                          <a14:foregroundMark x1="55667" y1="78293" x2="57889" y2="82805"/>
                          <a14:foregroundMark x1="78889" y1="48049" x2="78889" y2="48049"/>
                        </a14:backgroundRemoval>
                      </a14:imgEffect>
                    </a14:imgLayer>
                  </a14:imgProps>
                </a:ext>
              </a:extLst>
            </a:blip>
            <a:srcRect l="5196" t="4560" r="12001" b="14126"/>
            <a:stretch>
              <a:fillRect/>
            </a:stretch>
          </p:blipFill>
          <p:spPr>
            <a:xfrm>
              <a:off x="3609736" y="2844903"/>
              <a:ext cx="968991" cy="86699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9756" y="4408227"/>
              <a:ext cx="969348" cy="86570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4085" y="2243512"/>
              <a:ext cx="766524" cy="66573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6096" y="3046159"/>
              <a:ext cx="766524" cy="66573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2606723" y="2186000"/>
              <a:ext cx="723248" cy="7232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7160431" y="4505522"/>
              <a:ext cx="723248" cy="72324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4951912" y="5273934"/>
              <a:ext cx="705035" cy="69633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0886" y="5202480"/>
              <a:ext cx="839240" cy="8392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6284" y="3666282"/>
              <a:ext cx="839240" cy="839240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214" b="76429" l="10000" r="90000">
                        <a14:foregroundMark x1="36923" y1="35000" x2="59615" y2="56786"/>
                      </a14:backgroundRemoval>
                    </a14:imgEffect>
                  </a14:imgLayer>
                </a14:imgProps>
              </a:ext>
            </a:extLst>
          </a:blip>
          <a:srcRect l="16731" t="15714" r="14616" b="16786"/>
          <a:stretch>
            <a:fillRect/>
          </a:stretch>
        </p:blipFill>
        <p:spPr>
          <a:xfrm>
            <a:off x="10227403" y="214994"/>
            <a:ext cx="984400" cy="1042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_Voca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9302" y="1555844"/>
            <a:ext cx="6768708" cy="530215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7959593" y="0"/>
            <a:ext cx="4033838" cy="2164555"/>
          </a:xfrm>
          <a:prstGeom prst="wedgeEllipseCallout">
            <a:avLst/>
          </a:prstGeom>
          <a:solidFill>
            <a:srgbClr val="02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English on Thursday.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Callout 3"/>
          <p:cNvSpPr/>
          <p:nvPr/>
        </p:nvSpPr>
        <p:spPr>
          <a:xfrm flipH="1">
            <a:off x="109182" y="1"/>
            <a:ext cx="4722124" cy="2033516"/>
          </a:xfrm>
          <a:prstGeom prst="wedgeEllipseCallout">
            <a:avLst/>
          </a:prstGeom>
          <a:solidFill>
            <a:srgbClr val="FF3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do we have English?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71753" y="216491"/>
            <a:ext cx="9637524" cy="6425016"/>
            <a:chOff x="1471753" y="216491"/>
            <a:chExt cx="9637524" cy="64250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1753" y="216491"/>
              <a:ext cx="9637524" cy="64250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2606723" y="3711895"/>
              <a:ext cx="705035" cy="6963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7249237" y="2212916"/>
              <a:ext cx="705035" cy="6963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32" l="4333" r="91889">
                          <a14:foregroundMark x1="54667" y1="14390" x2="69222" y2="36829"/>
                          <a14:foregroundMark x1="74222" y1="6951" x2="84556" y2="33293"/>
                          <a14:foregroundMark x1="58778" y1="33293" x2="58778" y2="34024"/>
                          <a14:foregroundMark x1="51333" y1="18171" x2="56333" y2="9756"/>
                          <a14:foregroundMark x1="50000" y1="38049" x2="58778" y2="35366"/>
                          <a14:foregroundMark x1="73556" y1="49512" x2="72556" y2="40976"/>
                          <a14:foregroundMark x1="51778" y1="40488" x2="51778" y2="40488"/>
                          <a14:foregroundMark x1="49000" y1="36098" x2="52667" y2="44268"/>
                          <a14:foregroundMark x1="86889" y1="23171" x2="87778" y2="31829"/>
                          <a14:foregroundMark x1="80333" y1="10732" x2="76222" y2="8780"/>
                          <a14:foregroundMark x1="69889" y1="6463" x2="81889" y2="11463"/>
                          <a14:foregroundMark x1="82778" y1="11951" x2="84111" y2="13659"/>
                          <a14:foregroundMark x1="48333" y1="35122" x2="49778" y2="37805"/>
                          <a14:foregroundMark x1="48556" y1="33049" x2="48778" y2="36341"/>
                          <a14:foregroundMark x1="48333" y1="32805" x2="48333" y2="34268"/>
                          <a14:foregroundMark x1="15333" y1="37561" x2="36111" y2="43293"/>
                          <a14:foregroundMark x1="53111" y1="68659" x2="62000" y2="74146"/>
                          <a14:foregroundMark x1="55667" y1="78293" x2="57889" y2="82805"/>
                          <a14:foregroundMark x1="78889" y1="48049" x2="78889" y2="48049"/>
                        </a14:backgroundRemoval>
                      </a14:imgEffect>
                    </a14:imgLayer>
                  </a14:imgProps>
                </a:ext>
              </a:extLst>
            </a:blip>
            <a:srcRect l="5196" t="4560" r="12001" b="14126"/>
            <a:stretch>
              <a:fillRect/>
            </a:stretch>
          </p:blipFill>
          <p:spPr>
            <a:xfrm>
              <a:off x="3609736" y="2844903"/>
              <a:ext cx="968991" cy="8669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9756" y="4408227"/>
              <a:ext cx="969348" cy="8657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4085" y="2243512"/>
              <a:ext cx="766524" cy="66573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6096" y="3046159"/>
              <a:ext cx="766524" cy="6657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2606723" y="2186000"/>
              <a:ext cx="723248" cy="7232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7160431" y="4505522"/>
              <a:ext cx="723248" cy="7232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3735875" y="5246135"/>
              <a:ext cx="705035" cy="6963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0886" y="5202480"/>
              <a:ext cx="839240" cy="8392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6284" y="3666282"/>
              <a:ext cx="839240" cy="83924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20379" y="5622100"/>
            <a:ext cx="1531356" cy="1020904"/>
            <a:chOff x="1471753" y="216491"/>
            <a:chExt cx="9637524" cy="642501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71753" y="216491"/>
              <a:ext cx="9637524" cy="6425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2606723" y="3711895"/>
              <a:ext cx="705035" cy="69633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7249237" y="2212916"/>
              <a:ext cx="705035" cy="69633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32" l="4333" r="91889">
                          <a14:foregroundMark x1="54667" y1="14390" x2="69222" y2="36829"/>
                          <a14:foregroundMark x1="74222" y1="6951" x2="84556" y2="33293"/>
                          <a14:foregroundMark x1="58778" y1="33293" x2="58778" y2="34024"/>
                          <a14:foregroundMark x1="51333" y1="18171" x2="56333" y2="9756"/>
                          <a14:foregroundMark x1="50000" y1="38049" x2="58778" y2="35366"/>
                          <a14:foregroundMark x1="73556" y1="49512" x2="72556" y2="40976"/>
                          <a14:foregroundMark x1="51778" y1="40488" x2="51778" y2="40488"/>
                          <a14:foregroundMark x1="49000" y1="36098" x2="52667" y2="44268"/>
                          <a14:foregroundMark x1="86889" y1="23171" x2="87778" y2="31829"/>
                          <a14:foregroundMark x1="80333" y1="10732" x2="76222" y2="8780"/>
                          <a14:foregroundMark x1="69889" y1="6463" x2="81889" y2="11463"/>
                          <a14:foregroundMark x1="82778" y1="11951" x2="84111" y2="13659"/>
                          <a14:foregroundMark x1="48333" y1="35122" x2="49778" y2="37805"/>
                          <a14:foregroundMark x1="48556" y1="33049" x2="48778" y2="36341"/>
                          <a14:foregroundMark x1="48333" y1="32805" x2="48333" y2="34268"/>
                          <a14:foregroundMark x1="15333" y1="37561" x2="36111" y2="43293"/>
                          <a14:foregroundMark x1="53111" y1="68659" x2="62000" y2="74146"/>
                          <a14:foregroundMark x1="55667" y1="78293" x2="57889" y2="82805"/>
                          <a14:foregroundMark x1="78889" y1="48049" x2="78889" y2="48049"/>
                        </a14:backgroundRemoval>
                      </a14:imgEffect>
                    </a14:imgLayer>
                  </a14:imgProps>
                </a:ext>
              </a:extLst>
            </a:blip>
            <a:srcRect l="5196" t="4560" r="12001" b="14126"/>
            <a:stretch>
              <a:fillRect/>
            </a:stretch>
          </p:blipFill>
          <p:spPr>
            <a:xfrm>
              <a:off x="3609736" y="2844903"/>
              <a:ext cx="968991" cy="86699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9756" y="4408227"/>
              <a:ext cx="969348" cy="86570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4085" y="2243512"/>
              <a:ext cx="766524" cy="66573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6096" y="3046159"/>
              <a:ext cx="766524" cy="66573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2606723" y="2186000"/>
              <a:ext cx="723248" cy="7232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7160431" y="4505522"/>
              <a:ext cx="723248" cy="72324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4951912" y="5273934"/>
              <a:ext cx="705035" cy="69633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0886" y="5202480"/>
              <a:ext cx="839240" cy="83924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6284" y="3666282"/>
              <a:ext cx="839240" cy="83924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214" b="76429" l="10000" r="90000">
                        <a14:foregroundMark x1="36923" y1="35000" x2="59615" y2="56786"/>
                      </a14:backgroundRemoval>
                    </a14:imgEffect>
                  </a14:imgLayer>
                </a14:imgProps>
              </a:ext>
            </a:extLst>
          </a:blip>
          <a:srcRect l="16731" t="15714" r="14616" b="16786"/>
          <a:stretch>
            <a:fillRect/>
          </a:stretch>
        </p:blipFill>
        <p:spPr>
          <a:xfrm>
            <a:off x="10227403" y="214994"/>
            <a:ext cx="984400" cy="1042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b="7318"/>
          <a:stretch>
            <a:fillRect/>
          </a:stretch>
        </p:blipFill>
        <p:spPr>
          <a:xfrm>
            <a:off x="3534770" y="1695263"/>
            <a:ext cx="5172501" cy="51627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819150" y="0"/>
            <a:ext cx="4226718" cy="2164555"/>
          </a:xfrm>
          <a:prstGeom prst="wedgeEllipseCallout">
            <a:avLst/>
          </a:prstGeom>
          <a:solidFill>
            <a:srgbClr val="363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art and math on Friday.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7710488" y="214313"/>
            <a:ext cx="4033838" cy="2164555"/>
          </a:xfrm>
          <a:prstGeom prst="wedgeEllipseCallout">
            <a:avLst/>
          </a:prstGeom>
          <a:solidFill>
            <a:srgbClr val="F6A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we have on Friday?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71753" y="216491"/>
            <a:ext cx="9637524" cy="6425016"/>
            <a:chOff x="1471753" y="216491"/>
            <a:chExt cx="9637524" cy="64250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1753" y="216491"/>
              <a:ext cx="9637524" cy="64250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2606723" y="3711895"/>
              <a:ext cx="705035" cy="6963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7249237" y="2212916"/>
              <a:ext cx="705035" cy="6963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32" l="4333" r="91889">
                          <a14:foregroundMark x1="54667" y1="14390" x2="69222" y2="36829"/>
                          <a14:foregroundMark x1="74222" y1="6951" x2="84556" y2="33293"/>
                          <a14:foregroundMark x1="58778" y1="33293" x2="58778" y2="34024"/>
                          <a14:foregroundMark x1="51333" y1="18171" x2="56333" y2="9756"/>
                          <a14:foregroundMark x1="50000" y1="38049" x2="58778" y2="35366"/>
                          <a14:foregroundMark x1="73556" y1="49512" x2="72556" y2="40976"/>
                          <a14:foregroundMark x1="51778" y1="40488" x2="51778" y2="40488"/>
                          <a14:foregroundMark x1="49000" y1="36098" x2="52667" y2="44268"/>
                          <a14:foregroundMark x1="86889" y1="23171" x2="87778" y2="31829"/>
                          <a14:foregroundMark x1="80333" y1="10732" x2="76222" y2="8780"/>
                          <a14:foregroundMark x1="69889" y1="6463" x2="81889" y2="11463"/>
                          <a14:foregroundMark x1="82778" y1="11951" x2="84111" y2="13659"/>
                          <a14:foregroundMark x1="48333" y1="35122" x2="49778" y2="37805"/>
                          <a14:foregroundMark x1="48556" y1="33049" x2="48778" y2="36341"/>
                          <a14:foregroundMark x1="48333" y1="32805" x2="48333" y2="34268"/>
                          <a14:foregroundMark x1="15333" y1="37561" x2="36111" y2="43293"/>
                          <a14:foregroundMark x1="53111" y1="68659" x2="62000" y2="74146"/>
                          <a14:foregroundMark x1="55667" y1="78293" x2="57889" y2="82805"/>
                          <a14:foregroundMark x1="78889" y1="48049" x2="78889" y2="48049"/>
                        </a14:backgroundRemoval>
                      </a14:imgEffect>
                    </a14:imgLayer>
                  </a14:imgProps>
                </a:ext>
              </a:extLst>
            </a:blip>
            <a:srcRect l="5196" t="4560" r="12001" b="14126"/>
            <a:stretch>
              <a:fillRect/>
            </a:stretch>
          </p:blipFill>
          <p:spPr>
            <a:xfrm>
              <a:off x="3609736" y="2844903"/>
              <a:ext cx="968991" cy="8669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9756" y="4408227"/>
              <a:ext cx="969348" cy="8657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4085" y="2243512"/>
              <a:ext cx="766524" cy="66573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6096" y="3046159"/>
              <a:ext cx="766524" cy="6657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2606723" y="2186000"/>
              <a:ext cx="723248" cy="7232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7160431" y="4505522"/>
              <a:ext cx="723248" cy="7232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3735875" y="5246135"/>
              <a:ext cx="705035" cy="6963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0886" y="5202480"/>
              <a:ext cx="839240" cy="8392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6284" y="3666282"/>
              <a:ext cx="839240" cy="83924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20379" y="5622100"/>
            <a:ext cx="1531356" cy="1020904"/>
            <a:chOff x="1471753" y="216491"/>
            <a:chExt cx="9637524" cy="642501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71753" y="216491"/>
              <a:ext cx="9637524" cy="6425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2606723" y="3711895"/>
              <a:ext cx="705035" cy="69633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7249237" y="2212916"/>
              <a:ext cx="705035" cy="69633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32" l="4333" r="91889">
                          <a14:foregroundMark x1="54667" y1="14390" x2="69222" y2="36829"/>
                          <a14:foregroundMark x1="74222" y1="6951" x2="84556" y2="33293"/>
                          <a14:foregroundMark x1="58778" y1="33293" x2="58778" y2="34024"/>
                          <a14:foregroundMark x1="51333" y1="18171" x2="56333" y2="9756"/>
                          <a14:foregroundMark x1="50000" y1="38049" x2="58778" y2="35366"/>
                          <a14:foregroundMark x1="73556" y1="49512" x2="72556" y2="40976"/>
                          <a14:foregroundMark x1="51778" y1="40488" x2="51778" y2="40488"/>
                          <a14:foregroundMark x1="49000" y1="36098" x2="52667" y2="44268"/>
                          <a14:foregroundMark x1="86889" y1="23171" x2="87778" y2="31829"/>
                          <a14:foregroundMark x1="80333" y1="10732" x2="76222" y2="8780"/>
                          <a14:foregroundMark x1="69889" y1="6463" x2="81889" y2="11463"/>
                          <a14:foregroundMark x1="82778" y1="11951" x2="84111" y2="13659"/>
                          <a14:foregroundMark x1="48333" y1="35122" x2="49778" y2="37805"/>
                          <a14:foregroundMark x1="48556" y1="33049" x2="48778" y2="36341"/>
                          <a14:foregroundMark x1="48333" y1="32805" x2="48333" y2="34268"/>
                          <a14:foregroundMark x1="15333" y1="37561" x2="36111" y2="43293"/>
                          <a14:foregroundMark x1="53111" y1="68659" x2="62000" y2="74146"/>
                          <a14:foregroundMark x1="55667" y1="78293" x2="57889" y2="82805"/>
                          <a14:foregroundMark x1="78889" y1="48049" x2="78889" y2="48049"/>
                        </a14:backgroundRemoval>
                      </a14:imgEffect>
                    </a14:imgLayer>
                  </a14:imgProps>
                </a:ext>
              </a:extLst>
            </a:blip>
            <a:srcRect l="5196" t="4560" r="12001" b="14126"/>
            <a:stretch>
              <a:fillRect/>
            </a:stretch>
          </p:blipFill>
          <p:spPr>
            <a:xfrm>
              <a:off x="3609736" y="2844903"/>
              <a:ext cx="968991" cy="86699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9756" y="4408227"/>
              <a:ext cx="969348" cy="86570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4085" y="2243512"/>
              <a:ext cx="766524" cy="66573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022" l="0" r="100000"/>
                      </a14:imgEffect>
                    </a14:imgLayer>
                  </a14:imgProps>
                </a:ext>
              </a:extLst>
            </a:blip>
            <a:srcRect t="7571" b="5577"/>
            <a:stretch>
              <a:fillRect/>
            </a:stretch>
          </p:blipFill>
          <p:spPr>
            <a:xfrm>
              <a:off x="6066096" y="3046159"/>
              <a:ext cx="766524" cy="66573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2606723" y="2186000"/>
              <a:ext cx="723248" cy="7232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87" b="95275" l="1648" r="93297">
                          <a14:foregroundMark x1="53736" y1="22967" x2="20110" y2="51868"/>
                          <a14:foregroundMark x1="36484" y1="19341" x2="39560" y2="75275"/>
                          <a14:foregroundMark x1="34835" y1="18242" x2="47363" y2="15385"/>
                          <a14:foregroundMark x1="61538" y1="15385" x2="64286" y2="18791"/>
                          <a14:foregroundMark x1="68791" y1="18242" x2="58791" y2="29341"/>
                          <a14:foregroundMark x1="62418" y1="36813" x2="61319" y2="46593"/>
                          <a14:foregroundMark x1="79670" y1="44396" x2="59890" y2="56374"/>
                          <a14:foregroundMark x1="34505" y1="19560" x2="12527" y2="36593"/>
                          <a14:foregroundMark x1="19780" y1="35714" x2="22527" y2="49670"/>
                          <a14:foregroundMark x1="49341" y1="35165" x2="45385" y2="49341"/>
                          <a14:foregroundMark x1="52637" y1="69670" x2="57692" y2="83297"/>
                          <a14:foregroundMark x1="55165" y1="64396" x2="33956" y2="83297"/>
                          <a14:foregroundMark x1="62418" y1="77802" x2="50110" y2="87253"/>
                          <a14:foregroundMark x1="25385" y1="61319" x2="33187" y2="77802"/>
                          <a14:foregroundMark x1="23736" y1="51868" x2="14286" y2="64396"/>
                          <a14:foregroundMark x1="20330" y1="66593" x2="28132" y2="84176"/>
                          <a14:foregroundMark x1="25385" y1="31319" x2="41538" y2="31538"/>
                        </a14:backgroundRemoval>
                      </a14:imgEffect>
                    </a14:imgLayer>
                  </a14:imgProps>
                </a:ext>
              </a:extLst>
            </a:blip>
            <a:srcRect l="6160" t="4858" r="4778" b="6081"/>
            <a:stretch>
              <a:fillRect/>
            </a:stretch>
          </p:blipFill>
          <p:spPr>
            <a:xfrm>
              <a:off x="7160431" y="4505522"/>
              <a:ext cx="723248" cy="72324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99" b="84957" l="8352" r="75168">
                          <a14:foregroundMark x1="42182" y1="39891" x2="42182" y2="39891"/>
                          <a14:foregroundMark x1="40364" y1="32787" x2="41818" y2="47541"/>
                          <a14:foregroundMark x1="58545" y1="40984" x2="65455" y2="35519"/>
                          <a14:foregroundMark x1="57455" y1="47541" x2="61091" y2="67760"/>
                          <a14:foregroundMark x1="39636" y1="56284" x2="44000" y2="67760"/>
                          <a14:foregroundMark x1="55273" y1="40437" x2="55273" y2="64481"/>
                          <a14:foregroundMark x1="58545" y1="69399" x2="58545" y2="69399"/>
                          <a14:foregroundMark x1="37091" y1="54645" x2="38545" y2="73224"/>
                        </a14:backgroundRemoval>
                      </a14:imgEffect>
                    </a14:imgLayer>
                  </a14:imgProps>
                </a:ext>
              </a:extLst>
            </a:blip>
            <a:srcRect l="28811" t="18485" r="28985" b="18878"/>
            <a:stretch>
              <a:fillRect/>
            </a:stretch>
          </p:blipFill>
          <p:spPr>
            <a:xfrm>
              <a:off x="4951912" y="5273934"/>
              <a:ext cx="705035" cy="69633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0886" y="5202480"/>
              <a:ext cx="839240" cy="83924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95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6284" y="3666282"/>
              <a:ext cx="839240" cy="83924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214" b="76429" l="10000" r="90000">
                        <a14:foregroundMark x1="36923" y1="35000" x2="59615" y2="56786"/>
                      </a14:backgroundRemoval>
                    </a14:imgEffect>
                  </a14:imgLayer>
                </a14:imgProps>
              </a:ext>
            </a:extLst>
          </a:blip>
          <a:srcRect l="16731" t="15714" r="14616" b="16786"/>
          <a:stretch>
            <a:fillRect/>
          </a:stretch>
        </p:blipFill>
        <p:spPr>
          <a:xfrm>
            <a:off x="10227403" y="214994"/>
            <a:ext cx="984400" cy="1042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98581" y="643467"/>
            <a:ext cx="3562483" cy="35692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800" dirty="0">
                <a:latin typeface="+mj-lt"/>
                <a:ea typeface="+mj-ea"/>
                <a:cs typeface="+mj-cs"/>
              </a:rPr>
              <a:t>Write</a:t>
            </a:r>
            <a:endParaRPr lang="en-US" sz="5800" dirty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800" dirty="0">
                <a:latin typeface="+mj-lt"/>
                <a:ea typeface="+mj-ea"/>
                <a:cs typeface="+mj-cs"/>
              </a:rPr>
              <a:t>Our/ their</a:t>
            </a:r>
            <a:endParaRPr lang="en-US" sz="5800" dirty="0">
              <a:latin typeface="+mj-lt"/>
              <a:ea typeface="+mj-ea"/>
              <a:cs typeface="+mj-cs"/>
            </a:endParaRPr>
          </a:p>
        </p:txBody>
      </p:sp>
      <p:sp>
        <p:nvSpPr>
          <p:cNvPr id="28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142680"/>
            <a:ext cx="7214616" cy="4545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4751" y="2892064"/>
            <a:ext cx="108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their</a:t>
            </a:r>
            <a:endParaRPr lang="en-US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138" y="5058090"/>
            <a:ext cx="108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their</a:t>
            </a:r>
            <a:endParaRPr lang="en-US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2079" y="5058090"/>
            <a:ext cx="108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our</a:t>
            </a:r>
            <a:endParaRPr lang="en-US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0"/>
            <a:ext cx="5006297" cy="6858000"/>
          </a:xfrm>
          <a:custGeom>
            <a:avLst/>
            <a:gdLst>
              <a:gd name="connsiteX0" fmla="*/ 5006297 w 5006297"/>
              <a:gd name="connsiteY0" fmla="*/ 0 h 6858000"/>
              <a:gd name="connsiteX1" fmla="*/ 1229608 w 5006297"/>
              <a:gd name="connsiteY1" fmla="*/ 0 h 6858000"/>
              <a:gd name="connsiteX2" fmla="*/ 1128285 w 5006297"/>
              <a:gd name="connsiteY2" fmla="*/ 156518 h 6858000"/>
              <a:gd name="connsiteX3" fmla="*/ 768782 w 5006297"/>
              <a:gd name="connsiteY3" fmla="*/ 825746 h 6858000"/>
              <a:gd name="connsiteX4" fmla="*/ 743290 w 5006297"/>
              <a:gd name="connsiteY4" fmla="*/ 860183 h 6858000"/>
              <a:gd name="connsiteX5" fmla="*/ 787138 w 5006297"/>
              <a:gd name="connsiteY5" fmla="*/ 756243 h 6858000"/>
              <a:gd name="connsiteX6" fmla="*/ 980544 w 5006297"/>
              <a:gd name="connsiteY6" fmla="*/ 339016 h 6858000"/>
              <a:gd name="connsiteX7" fmla="*/ 1161966 w 5006297"/>
              <a:gd name="connsiteY7" fmla="*/ 0 h 6858000"/>
              <a:gd name="connsiteX8" fmla="*/ 1104491 w 5006297"/>
              <a:gd name="connsiteY8" fmla="*/ 0 h 6858000"/>
              <a:gd name="connsiteX9" fmla="*/ 993044 w 5006297"/>
              <a:gd name="connsiteY9" fmla="*/ 204247 h 6858000"/>
              <a:gd name="connsiteX10" fmla="*/ 494731 w 5006297"/>
              <a:gd name="connsiteY10" fmla="*/ 1375322 h 6858000"/>
              <a:gd name="connsiteX11" fmla="*/ 46559 w 5006297"/>
              <a:gd name="connsiteY11" fmla="*/ 3329787 h 6858000"/>
              <a:gd name="connsiteX12" fmla="*/ 12272 w 5006297"/>
              <a:gd name="connsiteY12" fmla="*/ 4352595 h 6858000"/>
              <a:gd name="connsiteX13" fmla="*/ 171094 w 5006297"/>
              <a:gd name="connsiteY13" fmla="*/ 5544543 h 6858000"/>
              <a:gd name="connsiteX14" fmla="*/ 538125 w 5006297"/>
              <a:gd name="connsiteY14" fmla="*/ 6816123 h 6858000"/>
              <a:gd name="connsiteX15" fmla="*/ 555724 w 5006297"/>
              <a:gd name="connsiteY15" fmla="*/ 6858000 h 6858000"/>
              <a:gd name="connsiteX16" fmla="*/ 608303 w 5006297"/>
              <a:gd name="connsiteY16" fmla="*/ 6858000 h 6858000"/>
              <a:gd name="connsiteX17" fmla="*/ 596366 w 5006297"/>
              <a:gd name="connsiteY17" fmla="*/ 6829337 h 6858000"/>
              <a:gd name="connsiteX18" fmla="*/ 364843 w 5006297"/>
              <a:gd name="connsiteY18" fmla="*/ 6132604 h 6858000"/>
              <a:gd name="connsiteX19" fmla="*/ 213412 w 5006297"/>
              <a:gd name="connsiteY19" fmla="*/ 5505676 h 6858000"/>
              <a:gd name="connsiteX20" fmla="*/ 211628 w 5006297"/>
              <a:gd name="connsiteY20" fmla="*/ 5472254 h 6858000"/>
              <a:gd name="connsiteX21" fmla="*/ 311945 w 5006297"/>
              <a:gd name="connsiteY21" fmla="*/ 5821167 h 6858000"/>
              <a:gd name="connsiteX22" fmla="*/ 623960 w 5006297"/>
              <a:gd name="connsiteY22" fmla="*/ 6658826 h 6858000"/>
              <a:gd name="connsiteX23" fmla="*/ 717350 w 5006297"/>
              <a:gd name="connsiteY23" fmla="*/ 6858000 h 6858000"/>
              <a:gd name="connsiteX24" fmla="*/ 5006297 w 500629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06297" h="6858000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rgbClr val="54B520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4525"/>
            <a:ext cx="4023360" cy="5568950"/>
          </a:xfrm>
        </p:spPr>
        <p:txBody>
          <a:bodyPr>
            <a:normAutofit/>
          </a:bodyPr>
          <a:lstStyle/>
          <a:p>
            <a:r>
              <a:rPr lang="en-US" sz="6100" dirty="0">
                <a:solidFill>
                  <a:srgbClr val="FFFFFF"/>
                </a:solidFill>
              </a:rPr>
              <a:t>Unit 4:</a:t>
            </a:r>
            <a:br>
              <a:rPr lang="en-US" sz="6100" dirty="0">
                <a:solidFill>
                  <a:srgbClr val="FFFFFF"/>
                </a:solidFill>
              </a:rPr>
            </a:br>
            <a:r>
              <a:rPr lang="en-US" sz="6100" dirty="0">
                <a:solidFill>
                  <a:srgbClr val="FFFFFF"/>
                </a:solidFill>
              </a:rPr>
              <a:t>We have English!</a:t>
            </a:r>
            <a:endParaRPr lang="en-US" sz="6100" dirty="0">
              <a:solidFill>
                <a:srgbClr val="FFFFFF"/>
              </a:solidFill>
            </a:endParaRPr>
          </a:p>
        </p:txBody>
      </p:sp>
      <p:pic>
        <p:nvPicPr>
          <p:cNvPr id="15" name="Content Placeholder 14" descr="A picture containing many, covered, refrigerator, parking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96" y="134112"/>
            <a:ext cx="7077487" cy="6608064"/>
          </a:xfrm>
        </p:spPr>
      </p:pic>
      <p:sp>
        <p:nvSpPr>
          <p:cNvPr id="16" name="TextBox 15"/>
          <p:cNvSpPr txBox="1"/>
          <p:nvPr/>
        </p:nvSpPr>
        <p:spPr>
          <a:xfrm>
            <a:off x="316865" y="5029835"/>
            <a:ext cx="2496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Lesson </a:t>
            </a:r>
            <a:r>
              <a:rPr lang="en-US" sz="3600" b="1" u="heavy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1312" y="505968"/>
            <a:ext cx="159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Grade 3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51855" y="1168400"/>
            <a:ext cx="5602605" cy="442404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54B52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42075" y="2495550"/>
            <a:ext cx="4622165" cy="1866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Listen </a:t>
            </a:r>
            <a:r>
              <a:rPr lang="vi-VN" altLang="en-US" sz="5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point and </a:t>
            </a:r>
            <a:r>
              <a:rPr lang="vi-VN" altLang="en-US" sz="5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repeat!</a:t>
            </a:r>
            <a:endParaRPr lang="vi-VN" altLang="en-US" sz="58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56387"/>
            <a:ext cx="5448327" cy="544832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3_Voca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800" dirty="0">
                <a:latin typeface="+mj-lt"/>
                <a:ea typeface="+mj-ea"/>
                <a:cs typeface="+mj-cs"/>
              </a:rPr>
              <a:t>Listen and sing</a:t>
            </a:r>
            <a:endParaRPr lang="en-US" sz="5800" dirty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580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85429"/>
            <a:ext cx="7214616" cy="545970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3_At our schoo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24" y="0"/>
            <a:ext cx="121793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45" y="2809198"/>
            <a:ext cx="6281928" cy="14326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8000"/>
              <a:t>What to do?</a:t>
            </a:r>
            <a:endParaRPr lang="en-US" sz="8000"/>
          </a:p>
        </p:txBody>
      </p:sp>
      <p:sp>
        <p:nvSpPr>
          <p:cNvPr id="3" name="TextBox 2"/>
          <p:cNvSpPr txBox="1"/>
          <p:nvPr/>
        </p:nvSpPr>
        <p:spPr>
          <a:xfrm>
            <a:off x="7522845" y="346075"/>
            <a:ext cx="466915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Finish the exercises in your workbook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!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page 28, 29, </a:t>
            </a: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30</a:t>
            </a:r>
            <a:endParaRPr kumimoji="0" lang="vi-V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5" name="Graphic 4" descr="Open book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74570" y="346075"/>
            <a:ext cx="2867025" cy="286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gam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16" y="-172223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800">
                <a:latin typeface="+mj-lt"/>
                <a:ea typeface="+mj-ea"/>
                <a:cs typeface="+mj-cs"/>
              </a:rPr>
              <a:t>Listen and chant</a:t>
            </a:r>
            <a:endParaRPr lang="en-US" sz="580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5800">
              <a:latin typeface="+mj-lt"/>
              <a:ea typeface="+mj-ea"/>
              <a:cs typeface="+mj-cs"/>
            </a:endParaRPr>
          </a:p>
        </p:txBody>
      </p:sp>
      <p:sp>
        <p:nvSpPr>
          <p:cNvPr id="14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4296" y="685429"/>
            <a:ext cx="7214616" cy="54597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_Cha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24" y="0"/>
            <a:ext cx="121793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video dancing GIF by Hey Violet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687324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6439" y="0"/>
            <a:ext cx="46888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It’s time for a game!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fani HeavyH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028" name="Picture 4" descr="Well Done Reaction GIF by Clicks Online Busines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4102135"/>
            <a:ext cx="2072640" cy="27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43428"/>
            <a:ext cx="7524645" cy="49929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76684" y="2264226"/>
            <a:ext cx="943428" cy="943428"/>
            <a:chOff x="8418286" y="943428"/>
            <a:chExt cx="943428" cy="943428"/>
          </a:xfrm>
        </p:grpSpPr>
        <p:sp>
          <p:nvSpPr>
            <p:cNvPr id="4" name="Rectangle 3"/>
            <p:cNvSpPr/>
            <p:nvPr/>
          </p:nvSpPr>
          <p:spPr>
            <a:xfrm>
              <a:off x="8418286" y="943428"/>
              <a:ext cx="943428" cy="9434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art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8585200" y="1161142"/>
              <a:ext cx="609600" cy="6096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0053260" y="2264226"/>
            <a:ext cx="943428" cy="943428"/>
            <a:chOff x="8418286" y="2264228"/>
            <a:chExt cx="943428" cy="943428"/>
          </a:xfrm>
        </p:grpSpPr>
        <p:sp>
          <p:nvSpPr>
            <p:cNvPr id="5" name="Rectangle 4"/>
            <p:cNvSpPr/>
            <p:nvPr/>
          </p:nvSpPr>
          <p:spPr>
            <a:xfrm>
              <a:off x="8418286" y="2264228"/>
              <a:ext cx="943428" cy="94342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math">
              <a:hlinkClick r:id="" action="ppaction://media"/>
            </p:cNvPr>
            <p:cNvPicPr>
              <a:picLocks noChangeAspect="1"/>
            </p:cNvPicPr>
            <p:nvPr>
              <a:audioFile r:link="rId5"/>
              <p:extLst>
                <p:ext uri="{DAA4B4D4-6D71-4841-9C94-3DE7FCFB9230}">
                  <p14:media xmlns:p14="http://schemas.microsoft.com/office/powerpoint/2010/main" r:embed="rId6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8585200" y="2431142"/>
              <a:ext cx="609600" cy="60960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8176684" y="4366683"/>
            <a:ext cx="28200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RevueH" panose="020B7200000000000000" pitchFamily="34" charset="0"/>
                <a:ea typeface="+mn-ea"/>
                <a:cs typeface="+mn-cs"/>
              </a:rPr>
              <a:t>art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.VnRevueH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ldren 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512239" y="4410226"/>
            <a:ext cx="56797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RevueH" panose="020B7200000000000000" pitchFamily="34" charset="0"/>
                <a:ea typeface="+mn-ea"/>
                <a:cs typeface="+mn-cs"/>
              </a:rPr>
              <a:t>English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.VnRevueH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34" y="397022"/>
            <a:ext cx="6119891" cy="611989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053260" y="2264226"/>
            <a:ext cx="943428" cy="943428"/>
            <a:chOff x="10053260" y="2264226"/>
            <a:chExt cx="943428" cy="943428"/>
          </a:xfrm>
        </p:grpSpPr>
        <p:sp>
          <p:nvSpPr>
            <p:cNvPr id="5" name="Rectangle 4"/>
            <p:cNvSpPr/>
            <p:nvPr/>
          </p:nvSpPr>
          <p:spPr>
            <a:xfrm>
              <a:off x="10053260" y="2264226"/>
              <a:ext cx="943428" cy="943428"/>
            </a:xfrm>
            <a:prstGeom prst="rect">
              <a:avLst/>
            </a:prstGeom>
            <a:solidFill>
              <a:srgbClr val="BD51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english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10220174" y="2431140"/>
              <a:ext cx="609600" cy="6096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176684" y="2264226"/>
            <a:ext cx="943428" cy="943428"/>
            <a:chOff x="8176684" y="2264226"/>
            <a:chExt cx="943428" cy="943428"/>
          </a:xfrm>
        </p:grpSpPr>
        <p:sp>
          <p:nvSpPr>
            <p:cNvPr id="4" name="Rectangle 3"/>
            <p:cNvSpPr/>
            <p:nvPr/>
          </p:nvSpPr>
          <p:spPr>
            <a:xfrm>
              <a:off x="8176684" y="2264226"/>
              <a:ext cx="943428" cy="943428"/>
            </a:xfrm>
            <a:prstGeom prst="rect">
              <a:avLst/>
            </a:prstGeom>
            <a:solidFill>
              <a:srgbClr val="3EC7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.E">
              <a:hlinkClick r:id="" action="ppaction://media"/>
            </p:cNvPr>
            <p:cNvPicPr>
              <a:picLocks noChangeAspect="1"/>
            </p:cNvPicPr>
            <p:nvPr>
              <a:audioFile r:link="rId5"/>
              <p:extLst>
                <p:ext uri="{DAA4B4D4-6D71-4841-9C94-3DE7FCFB9230}">
                  <p14:media xmlns:p14="http://schemas.microsoft.com/office/powerpoint/2010/main" r:embed="rId6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8343598" y="2431140"/>
              <a:ext cx="609600" cy="609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ldren 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85229" y="4673978"/>
            <a:ext cx="40767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.VnRevueH" panose="020B7200000000000000" pitchFamily="34" charset="0"/>
                <a:ea typeface="+mn-ea"/>
                <a:cs typeface="+mn-cs"/>
              </a:rPr>
              <a:t>music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.VnRevueH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053260" y="2264226"/>
            <a:ext cx="943428" cy="943428"/>
            <a:chOff x="10053260" y="2264226"/>
            <a:chExt cx="943428" cy="943428"/>
          </a:xfrm>
        </p:grpSpPr>
        <p:sp>
          <p:nvSpPr>
            <p:cNvPr id="5" name="Rectangle 4"/>
            <p:cNvSpPr/>
            <p:nvPr/>
          </p:nvSpPr>
          <p:spPr>
            <a:xfrm>
              <a:off x="10053260" y="2264226"/>
              <a:ext cx="943428" cy="943428"/>
            </a:xfrm>
            <a:prstGeom prst="rect">
              <a:avLst/>
            </a:prstGeom>
            <a:solidFill>
              <a:srgbClr val="9725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music">
              <a:hlinkClick r:id="" action="ppaction://media"/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10220174" y="2431140"/>
              <a:ext cx="609600" cy="6096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176684" y="2264226"/>
            <a:ext cx="943428" cy="943428"/>
            <a:chOff x="8176684" y="2264226"/>
            <a:chExt cx="943428" cy="943428"/>
          </a:xfrm>
        </p:grpSpPr>
        <p:sp>
          <p:nvSpPr>
            <p:cNvPr id="4" name="Rectangle 3"/>
            <p:cNvSpPr/>
            <p:nvPr/>
          </p:nvSpPr>
          <p:spPr>
            <a:xfrm>
              <a:off x="8176684" y="2264226"/>
              <a:ext cx="943428" cy="943428"/>
            </a:xfrm>
            <a:prstGeom prst="rect">
              <a:avLst/>
            </a:prstGeom>
            <a:solidFill>
              <a:srgbClr val="FCF7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art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8343598" y="243114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15" y="757238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ldren 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h wah wah w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412425"/>
      </a:dk2>
      <a:lt2>
        <a:srgbClr val="E6E2E8"/>
      </a:lt2>
      <a:accent1>
        <a:srgbClr val="54B520"/>
      </a:accent1>
      <a:accent2>
        <a:srgbClr val="8AAE13"/>
      </a:accent2>
      <a:accent3>
        <a:srgbClr val="BA9E21"/>
      </a:accent3>
      <a:accent4>
        <a:srgbClr val="D56317"/>
      </a:accent4>
      <a:accent5>
        <a:srgbClr val="E7292C"/>
      </a:accent5>
      <a:accent6>
        <a:srgbClr val="D51769"/>
      </a:accent6>
      <a:hlink>
        <a:srgbClr val="C05542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1369</Words>
  <Application>WPS Presentation</Application>
  <PresentationFormat>Widescreen</PresentationFormat>
  <Paragraphs>174</Paragraphs>
  <Slides>39</Slides>
  <Notes>0</Notes>
  <HiddenSlides>0</HiddenSlides>
  <MMClips>18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39</vt:i4>
      </vt:variant>
    </vt:vector>
  </HeadingPairs>
  <TitlesOfParts>
    <vt:vector size="58" baseType="lpstr">
      <vt:lpstr>Arial</vt:lpstr>
      <vt:lpstr>SimSun</vt:lpstr>
      <vt:lpstr>Wingdings</vt:lpstr>
      <vt:lpstr>The Hand</vt:lpstr>
      <vt:lpstr>Segoe Print</vt:lpstr>
      <vt:lpstr>Modern Love</vt:lpstr>
      <vt:lpstr>Microsoft YaHei</vt:lpstr>
      <vt:lpstr>Arial Unicode MS</vt:lpstr>
      <vt:lpstr>Calibri</vt:lpstr>
      <vt:lpstr>.VnTifani HeavyH</vt:lpstr>
      <vt:lpstr>Calibri</vt:lpstr>
      <vt:lpstr>.VnRevueH</vt:lpstr>
      <vt:lpstr>The Hand</vt:lpstr>
      <vt:lpstr>Calibri Light</vt:lpstr>
      <vt:lpstr>Aharoni</vt:lpstr>
      <vt:lpstr>OpenSans</vt:lpstr>
      <vt:lpstr>SketchyVTI</vt:lpstr>
      <vt:lpstr>1_SketchyVTI</vt:lpstr>
      <vt:lpstr>1_Office Theme</vt:lpstr>
      <vt:lpstr>Unit 4: We have English!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Tasks</vt:lpstr>
      <vt:lpstr>PowerPoint 演示文稿</vt:lpstr>
      <vt:lpstr>PowerPoint 演示文稿</vt:lpstr>
      <vt:lpstr>Unit 4: We have English!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Unit 4: We have English!</vt:lpstr>
      <vt:lpstr>PowerPoint 演示文稿</vt:lpstr>
      <vt:lpstr>PowerPoint 演示文稿</vt:lpstr>
      <vt:lpstr>PowerPoint 演示文稿</vt:lpstr>
      <vt:lpstr>PowerPoint 演示文稿</vt:lpstr>
      <vt:lpstr>What to do?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We have English!</dc:title>
  <dc:creator>CHAU HO</dc:creator>
  <cp:lastModifiedBy>HP</cp:lastModifiedBy>
  <cp:revision>7</cp:revision>
  <dcterms:created xsi:type="dcterms:W3CDTF">2020-09-02T02:49:00Z</dcterms:created>
  <dcterms:modified xsi:type="dcterms:W3CDTF">2021-11-05T14:21:59Z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4F9915F74E174B208FD837955C59C59D</vt:lpwstr>
  </property>
  <property fmtid="{D5CDD505-2E9C-101B-9397-08002B2CF9AE}" pid="3" name="KSOProductBuildVer">
    <vt:lpwstr>1033-11.2.0.10351</vt:lpwstr>
  </property>
</Properties>
</file>